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p:cViewPr varScale="1">
        <p:scale>
          <a:sx n="90" d="100"/>
          <a:sy n="90"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8C696-C961-4B59-95DD-C319F36D28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D4D79C-5DA6-4014-BF2C-7E555A78576F}">
      <dgm:prSet/>
      <dgm:spPr/>
      <dgm:t>
        <a:bodyPr/>
        <a:lstStyle/>
        <a:p>
          <a:pPr>
            <a:defRPr cap="all"/>
          </a:pPr>
          <a:r>
            <a:rPr lang="tr-TR"/>
            <a:t>Proje Döngüsü Yönetimi Eğitimi</a:t>
          </a:r>
          <a:endParaRPr lang="en-US"/>
        </a:p>
      </dgm:t>
    </dgm:pt>
    <dgm:pt modelId="{C4E77DD3-362A-423C-BD7F-B49D2098B920}" type="parTrans" cxnId="{464ABEBE-65FB-4883-B2A5-949C6C8E5F28}">
      <dgm:prSet/>
      <dgm:spPr/>
      <dgm:t>
        <a:bodyPr/>
        <a:lstStyle/>
        <a:p>
          <a:endParaRPr lang="en-US"/>
        </a:p>
      </dgm:t>
    </dgm:pt>
    <dgm:pt modelId="{8E604276-F890-48F1-85A6-5851DD971468}" type="sibTrans" cxnId="{464ABEBE-65FB-4883-B2A5-949C6C8E5F28}">
      <dgm:prSet/>
      <dgm:spPr/>
      <dgm:t>
        <a:bodyPr/>
        <a:lstStyle/>
        <a:p>
          <a:endParaRPr lang="en-US"/>
        </a:p>
      </dgm:t>
    </dgm:pt>
    <dgm:pt modelId="{0F11B48B-A2C8-4FE9-8AEE-2398DFD106D5}">
      <dgm:prSet/>
      <dgm:spPr/>
      <dgm:t>
        <a:bodyPr/>
        <a:lstStyle/>
        <a:p>
          <a:pPr>
            <a:defRPr cap="all"/>
          </a:pPr>
          <a:r>
            <a:rPr lang="tr-TR"/>
            <a:t>Gençlik Katılımı Eğitimi</a:t>
          </a:r>
          <a:endParaRPr lang="en-US"/>
        </a:p>
      </dgm:t>
    </dgm:pt>
    <dgm:pt modelId="{C874FF2F-072B-4EAA-8AD9-04C03D0B5608}" type="parTrans" cxnId="{77DF29A8-A690-4640-9A2A-6D8AEB4E3795}">
      <dgm:prSet/>
      <dgm:spPr/>
      <dgm:t>
        <a:bodyPr/>
        <a:lstStyle/>
        <a:p>
          <a:endParaRPr lang="en-US"/>
        </a:p>
      </dgm:t>
    </dgm:pt>
    <dgm:pt modelId="{21671A54-1FDD-4F52-8DDC-597C5C529280}" type="sibTrans" cxnId="{77DF29A8-A690-4640-9A2A-6D8AEB4E3795}">
      <dgm:prSet/>
      <dgm:spPr/>
      <dgm:t>
        <a:bodyPr/>
        <a:lstStyle/>
        <a:p>
          <a:endParaRPr lang="en-US"/>
        </a:p>
      </dgm:t>
    </dgm:pt>
    <dgm:pt modelId="{A7FC9600-E453-4E3F-9116-18CA8BD462EE}">
      <dgm:prSet/>
      <dgm:spPr/>
      <dgm:t>
        <a:bodyPr/>
        <a:lstStyle/>
        <a:p>
          <a:pPr>
            <a:defRPr cap="all"/>
          </a:pPr>
          <a:r>
            <a:rPr lang="tr-TR"/>
            <a:t>Kültürlerarası Öğrenme Eğitimi</a:t>
          </a:r>
          <a:endParaRPr lang="en-US"/>
        </a:p>
      </dgm:t>
    </dgm:pt>
    <dgm:pt modelId="{E8444480-0DD9-4A88-A474-A6D83B17ECCB}" type="parTrans" cxnId="{A4AA7884-1B24-4465-8F06-FEC6A447C642}">
      <dgm:prSet/>
      <dgm:spPr/>
      <dgm:t>
        <a:bodyPr/>
        <a:lstStyle/>
        <a:p>
          <a:endParaRPr lang="en-US"/>
        </a:p>
      </dgm:t>
    </dgm:pt>
    <dgm:pt modelId="{A3001E78-BD4B-4B48-8EA8-EB261963A87D}" type="sibTrans" cxnId="{A4AA7884-1B24-4465-8F06-FEC6A447C642}">
      <dgm:prSet/>
      <dgm:spPr/>
      <dgm:t>
        <a:bodyPr/>
        <a:lstStyle/>
        <a:p>
          <a:endParaRPr lang="en-US"/>
        </a:p>
      </dgm:t>
    </dgm:pt>
    <dgm:pt modelId="{38C1FE5C-81DE-4FC8-ADAF-4093C47FE15E}">
      <dgm:prSet/>
      <dgm:spPr/>
      <dgm:t>
        <a:bodyPr/>
        <a:lstStyle/>
        <a:p>
          <a:pPr>
            <a:defRPr cap="all"/>
          </a:pPr>
          <a:r>
            <a:rPr lang="tr-TR"/>
            <a:t>Stratejik Plan Eğitimi</a:t>
          </a:r>
          <a:endParaRPr lang="en-US"/>
        </a:p>
      </dgm:t>
    </dgm:pt>
    <dgm:pt modelId="{5888D649-D876-4208-9A64-60AA9A0B5629}" type="parTrans" cxnId="{EAEA6B67-E325-42DE-A356-09387D43EAEE}">
      <dgm:prSet/>
      <dgm:spPr/>
      <dgm:t>
        <a:bodyPr/>
        <a:lstStyle/>
        <a:p>
          <a:endParaRPr lang="en-US"/>
        </a:p>
      </dgm:t>
    </dgm:pt>
    <dgm:pt modelId="{00207DBC-4740-4392-94AB-4418E8C4020D}" type="sibTrans" cxnId="{EAEA6B67-E325-42DE-A356-09387D43EAEE}">
      <dgm:prSet/>
      <dgm:spPr/>
      <dgm:t>
        <a:bodyPr/>
        <a:lstStyle/>
        <a:p>
          <a:endParaRPr lang="en-US"/>
        </a:p>
      </dgm:t>
    </dgm:pt>
    <dgm:pt modelId="{1DAFBE34-EDF1-4581-93C5-523F68C5D9FA}" type="pres">
      <dgm:prSet presAssocID="{F908C696-C961-4B59-95DD-C319F36D28C3}" presName="root" presStyleCnt="0">
        <dgm:presLayoutVars>
          <dgm:dir/>
          <dgm:resizeHandles val="exact"/>
        </dgm:presLayoutVars>
      </dgm:prSet>
      <dgm:spPr/>
    </dgm:pt>
    <dgm:pt modelId="{B038B32D-399E-4DD3-8A3B-B1302AB092AD}" type="pres">
      <dgm:prSet presAssocID="{69D4D79C-5DA6-4014-BF2C-7E555A78576F}" presName="compNode" presStyleCnt="0"/>
      <dgm:spPr/>
    </dgm:pt>
    <dgm:pt modelId="{B2630EE0-0871-407C-A3BF-A29205A43360}" type="pres">
      <dgm:prSet presAssocID="{69D4D79C-5DA6-4014-BF2C-7E555A78576F}" presName="iconBgRect" presStyleLbl="bgShp" presStyleIdx="0" presStyleCnt="4"/>
      <dgm:spPr/>
    </dgm:pt>
    <dgm:pt modelId="{CFD9D5B5-4FC3-4B96-B44F-53351C27D9FB}" type="pres">
      <dgm:prSet presAssocID="{69D4D79C-5DA6-4014-BF2C-7E555A7857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Öğretmen"/>
        </a:ext>
      </dgm:extLst>
    </dgm:pt>
    <dgm:pt modelId="{ABCB6881-958E-413B-8D10-83F3503296A8}" type="pres">
      <dgm:prSet presAssocID="{69D4D79C-5DA6-4014-BF2C-7E555A78576F}" presName="spaceRect" presStyleCnt="0"/>
      <dgm:spPr/>
    </dgm:pt>
    <dgm:pt modelId="{AF4CB582-464A-4AAE-9636-7BEB6C560381}" type="pres">
      <dgm:prSet presAssocID="{69D4D79C-5DA6-4014-BF2C-7E555A78576F}" presName="textRect" presStyleLbl="revTx" presStyleIdx="0" presStyleCnt="4">
        <dgm:presLayoutVars>
          <dgm:chMax val="1"/>
          <dgm:chPref val="1"/>
        </dgm:presLayoutVars>
      </dgm:prSet>
      <dgm:spPr/>
    </dgm:pt>
    <dgm:pt modelId="{CF7313A3-FF69-4780-A3C3-1E907E1466E2}" type="pres">
      <dgm:prSet presAssocID="{8E604276-F890-48F1-85A6-5851DD971468}" presName="sibTrans" presStyleCnt="0"/>
      <dgm:spPr/>
    </dgm:pt>
    <dgm:pt modelId="{3A002708-EC8E-4D92-B0EA-4020880AF14A}" type="pres">
      <dgm:prSet presAssocID="{0F11B48B-A2C8-4FE9-8AEE-2398DFD106D5}" presName="compNode" presStyleCnt="0"/>
      <dgm:spPr/>
    </dgm:pt>
    <dgm:pt modelId="{28469F8F-CCF5-49E2-BE5E-6AFA13904185}" type="pres">
      <dgm:prSet presAssocID="{0F11B48B-A2C8-4FE9-8AEE-2398DFD106D5}" presName="iconBgRect" presStyleLbl="bgShp" presStyleIdx="1" presStyleCnt="4"/>
      <dgm:spPr/>
    </dgm:pt>
    <dgm:pt modelId="{C25B751D-D674-4AD0-8206-5CC39B15513D}" type="pres">
      <dgm:prSet presAssocID="{0F11B48B-A2C8-4FE9-8AEE-2398DFD106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
        </a:ext>
      </dgm:extLst>
    </dgm:pt>
    <dgm:pt modelId="{2F5D106E-02FC-44D5-8F73-C7A68B2FD550}" type="pres">
      <dgm:prSet presAssocID="{0F11B48B-A2C8-4FE9-8AEE-2398DFD106D5}" presName="spaceRect" presStyleCnt="0"/>
      <dgm:spPr/>
    </dgm:pt>
    <dgm:pt modelId="{90DB82E9-8004-49B8-8F01-CC488826E2CD}" type="pres">
      <dgm:prSet presAssocID="{0F11B48B-A2C8-4FE9-8AEE-2398DFD106D5}" presName="textRect" presStyleLbl="revTx" presStyleIdx="1" presStyleCnt="4">
        <dgm:presLayoutVars>
          <dgm:chMax val="1"/>
          <dgm:chPref val="1"/>
        </dgm:presLayoutVars>
      </dgm:prSet>
      <dgm:spPr/>
    </dgm:pt>
    <dgm:pt modelId="{785BB9DF-6229-4AF5-BCCD-5F171F6FCCC5}" type="pres">
      <dgm:prSet presAssocID="{21671A54-1FDD-4F52-8DDC-597C5C529280}" presName="sibTrans" presStyleCnt="0"/>
      <dgm:spPr/>
    </dgm:pt>
    <dgm:pt modelId="{F1EC7D4C-3A47-405B-9026-8F9FBD41023F}" type="pres">
      <dgm:prSet presAssocID="{A7FC9600-E453-4E3F-9116-18CA8BD462EE}" presName="compNode" presStyleCnt="0"/>
      <dgm:spPr/>
    </dgm:pt>
    <dgm:pt modelId="{7A93FA13-ECD2-43A3-8D42-0EE2201448C7}" type="pres">
      <dgm:prSet presAssocID="{A7FC9600-E453-4E3F-9116-18CA8BD462EE}" presName="iconBgRect" presStyleLbl="bgShp" presStyleIdx="2" presStyleCnt="4"/>
      <dgm:spPr/>
    </dgm:pt>
    <dgm:pt modelId="{A65D2973-84F4-4385-86AD-F943B4222718}" type="pres">
      <dgm:prSet presAssocID="{A7FC9600-E453-4E3F-9116-18CA8BD462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A53838F8-64F2-48EB-B013-C2F5847297E7}" type="pres">
      <dgm:prSet presAssocID="{A7FC9600-E453-4E3F-9116-18CA8BD462EE}" presName="spaceRect" presStyleCnt="0"/>
      <dgm:spPr/>
    </dgm:pt>
    <dgm:pt modelId="{4A52369C-41AC-4160-B181-09DA2FC9F419}" type="pres">
      <dgm:prSet presAssocID="{A7FC9600-E453-4E3F-9116-18CA8BD462EE}" presName="textRect" presStyleLbl="revTx" presStyleIdx="2" presStyleCnt="4">
        <dgm:presLayoutVars>
          <dgm:chMax val="1"/>
          <dgm:chPref val="1"/>
        </dgm:presLayoutVars>
      </dgm:prSet>
      <dgm:spPr/>
    </dgm:pt>
    <dgm:pt modelId="{816E56DD-3402-4950-8CAA-39A96E611AEC}" type="pres">
      <dgm:prSet presAssocID="{A3001E78-BD4B-4B48-8EA8-EB261963A87D}" presName="sibTrans" presStyleCnt="0"/>
      <dgm:spPr/>
    </dgm:pt>
    <dgm:pt modelId="{2285F0C3-F496-4F0A-8F4E-9948FE6AB0A8}" type="pres">
      <dgm:prSet presAssocID="{38C1FE5C-81DE-4FC8-ADAF-4093C47FE15E}" presName="compNode" presStyleCnt="0"/>
      <dgm:spPr/>
    </dgm:pt>
    <dgm:pt modelId="{7181F7B9-D948-4944-B888-BD7A179A42B7}" type="pres">
      <dgm:prSet presAssocID="{38C1FE5C-81DE-4FC8-ADAF-4093C47FE15E}" presName="iconBgRect" presStyleLbl="bgShp" presStyleIdx="3" presStyleCnt="4"/>
      <dgm:spPr/>
    </dgm:pt>
    <dgm:pt modelId="{44374515-B478-4CED-A798-ACC98E698E65}" type="pres">
      <dgm:prSet presAssocID="{38C1FE5C-81DE-4FC8-ADAF-4093C47FE1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ay işareti"/>
        </a:ext>
      </dgm:extLst>
    </dgm:pt>
    <dgm:pt modelId="{91E993C4-984C-4EDD-8859-51DBC8139F35}" type="pres">
      <dgm:prSet presAssocID="{38C1FE5C-81DE-4FC8-ADAF-4093C47FE15E}" presName="spaceRect" presStyleCnt="0"/>
      <dgm:spPr/>
    </dgm:pt>
    <dgm:pt modelId="{BD885958-E772-4FBD-9C16-8DA73E716360}" type="pres">
      <dgm:prSet presAssocID="{38C1FE5C-81DE-4FC8-ADAF-4093C47FE15E}" presName="textRect" presStyleLbl="revTx" presStyleIdx="3" presStyleCnt="4">
        <dgm:presLayoutVars>
          <dgm:chMax val="1"/>
          <dgm:chPref val="1"/>
        </dgm:presLayoutVars>
      </dgm:prSet>
      <dgm:spPr/>
    </dgm:pt>
  </dgm:ptLst>
  <dgm:cxnLst>
    <dgm:cxn modelId="{C9D58E13-DF20-492E-99C1-6E5AA75C632E}" type="presOf" srcId="{A7FC9600-E453-4E3F-9116-18CA8BD462EE}" destId="{4A52369C-41AC-4160-B181-09DA2FC9F419}" srcOrd="0" destOrd="0" presId="urn:microsoft.com/office/officeart/2018/5/layout/IconCircleLabelList"/>
    <dgm:cxn modelId="{5ED38021-3717-4136-BCD4-654F6CC8A18F}" type="presOf" srcId="{38C1FE5C-81DE-4FC8-ADAF-4093C47FE15E}" destId="{BD885958-E772-4FBD-9C16-8DA73E716360}" srcOrd="0" destOrd="0" presId="urn:microsoft.com/office/officeart/2018/5/layout/IconCircleLabelList"/>
    <dgm:cxn modelId="{FC6D7822-2400-4E51-95EC-8EE7D03741FD}" type="presOf" srcId="{69D4D79C-5DA6-4014-BF2C-7E555A78576F}" destId="{AF4CB582-464A-4AAE-9636-7BEB6C560381}" srcOrd="0" destOrd="0" presId="urn:microsoft.com/office/officeart/2018/5/layout/IconCircleLabelList"/>
    <dgm:cxn modelId="{0D7A6344-DE9A-4DCF-987A-EF01CD9E3CC1}" type="presOf" srcId="{F908C696-C961-4B59-95DD-C319F36D28C3}" destId="{1DAFBE34-EDF1-4581-93C5-523F68C5D9FA}" srcOrd="0" destOrd="0" presId="urn:microsoft.com/office/officeart/2018/5/layout/IconCircleLabelList"/>
    <dgm:cxn modelId="{EAEA6B67-E325-42DE-A356-09387D43EAEE}" srcId="{F908C696-C961-4B59-95DD-C319F36D28C3}" destId="{38C1FE5C-81DE-4FC8-ADAF-4093C47FE15E}" srcOrd="3" destOrd="0" parTransId="{5888D649-D876-4208-9A64-60AA9A0B5629}" sibTransId="{00207DBC-4740-4392-94AB-4418E8C4020D}"/>
    <dgm:cxn modelId="{A4AA7884-1B24-4465-8F06-FEC6A447C642}" srcId="{F908C696-C961-4B59-95DD-C319F36D28C3}" destId="{A7FC9600-E453-4E3F-9116-18CA8BD462EE}" srcOrd="2" destOrd="0" parTransId="{E8444480-0DD9-4A88-A474-A6D83B17ECCB}" sibTransId="{A3001E78-BD4B-4B48-8EA8-EB261963A87D}"/>
    <dgm:cxn modelId="{77DF29A8-A690-4640-9A2A-6D8AEB4E3795}" srcId="{F908C696-C961-4B59-95DD-C319F36D28C3}" destId="{0F11B48B-A2C8-4FE9-8AEE-2398DFD106D5}" srcOrd="1" destOrd="0" parTransId="{C874FF2F-072B-4EAA-8AD9-04C03D0B5608}" sibTransId="{21671A54-1FDD-4F52-8DDC-597C5C529280}"/>
    <dgm:cxn modelId="{D1C041B1-B9B2-4251-A5CD-CA2F0B53C252}" type="presOf" srcId="{0F11B48B-A2C8-4FE9-8AEE-2398DFD106D5}" destId="{90DB82E9-8004-49B8-8F01-CC488826E2CD}" srcOrd="0" destOrd="0" presId="urn:microsoft.com/office/officeart/2018/5/layout/IconCircleLabelList"/>
    <dgm:cxn modelId="{464ABEBE-65FB-4883-B2A5-949C6C8E5F28}" srcId="{F908C696-C961-4B59-95DD-C319F36D28C3}" destId="{69D4D79C-5DA6-4014-BF2C-7E555A78576F}" srcOrd="0" destOrd="0" parTransId="{C4E77DD3-362A-423C-BD7F-B49D2098B920}" sibTransId="{8E604276-F890-48F1-85A6-5851DD971468}"/>
    <dgm:cxn modelId="{8C075540-85CE-4687-8E75-5D0944809D23}" type="presParOf" srcId="{1DAFBE34-EDF1-4581-93C5-523F68C5D9FA}" destId="{B038B32D-399E-4DD3-8A3B-B1302AB092AD}" srcOrd="0" destOrd="0" presId="urn:microsoft.com/office/officeart/2018/5/layout/IconCircleLabelList"/>
    <dgm:cxn modelId="{528744A6-F280-4BE3-AFEF-1748437A1855}" type="presParOf" srcId="{B038B32D-399E-4DD3-8A3B-B1302AB092AD}" destId="{B2630EE0-0871-407C-A3BF-A29205A43360}" srcOrd="0" destOrd="0" presId="urn:microsoft.com/office/officeart/2018/5/layout/IconCircleLabelList"/>
    <dgm:cxn modelId="{30500881-DC22-4CAD-B749-E0ABF600406C}" type="presParOf" srcId="{B038B32D-399E-4DD3-8A3B-B1302AB092AD}" destId="{CFD9D5B5-4FC3-4B96-B44F-53351C27D9FB}" srcOrd="1" destOrd="0" presId="urn:microsoft.com/office/officeart/2018/5/layout/IconCircleLabelList"/>
    <dgm:cxn modelId="{C7A16410-992A-4990-8381-DBABA9E7FC86}" type="presParOf" srcId="{B038B32D-399E-4DD3-8A3B-B1302AB092AD}" destId="{ABCB6881-958E-413B-8D10-83F3503296A8}" srcOrd="2" destOrd="0" presId="urn:microsoft.com/office/officeart/2018/5/layout/IconCircleLabelList"/>
    <dgm:cxn modelId="{C23BF290-8C0B-4625-A3A6-900687C9B763}" type="presParOf" srcId="{B038B32D-399E-4DD3-8A3B-B1302AB092AD}" destId="{AF4CB582-464A-4AAE-9636-7BEB6C560381}" srcOrd="3" destOrd="0" presId="urn:microsoft.com/office/officeart/2018/5/layout/IconCircleLabelList"/>
    <dgm:cxn modelId="{A8AD08AB-FEF6-4BD0-954B-544826BDB9C4}" type="presParOf" srcId="{1DAFBE34-EDF1-4581-93C5-523F68C5D9FA}" destId="{CF7313A3-FF69-4780-A3C3-1E907E1466E2}" srcOrd="1" destOrd="0" presId="urn:microsoft.com/office/officeart/2018/5/layout/IconCircleLabelList"/>
    <dgm:cxn modelId="{705248B1-B69E-4D42-AE67-83B661BD069F}" type="presParOf" srcId="{1DAFBE34-EDF1-4581-93C5-523F68C5D9FA}" destId="{3A002708-EC8E-4D92-B0EA-4020880AF14A}" srcOrd="2" destOrd="0" presId="urn:microsoft.com/office/officeart/2018/5/layout/IconCircleLabelList"/>
    <dgm:cxn modelId="{123A6532-F018-48FF-B515-86E8E8FD5013}" type="presParOf" srcId="{3A002708-EC8E-4D92-B0EA-4020880AF14A}" destId="{28469F8F-CCF5-49E2-BE5E-6AFA13904185}" srcOrd="0" destOrd="0" presId="urn:microsoft.com/office/officeart/2018/5/layout/IconCircleLabelList"/>
    <dgm:cxn modelId="{A0093658-DBD9-4833-B488-865E52DDEDE9}" type="presParOf" srcId="{3A002708-EC8E-4D92-B0EA-4020880AF14A}" destId="{C25B751D-D674-4AD0-8206-5CC39B15513D}" srcOrd="1" destOrd="0" presId="urn:microsoft.com/office/officeart/2018/5/layout/IconCircleLabelList"/>
    <dgm:cxn modelId="{6DDD263B-CE3A-400B-B915-8AD0D38BAA60}" type="presParOf" srcId="{3A002708-EC8E-4D92-B0EA-4020880AF14A}" destId="{2F5D106E-02FC-44D5-8F73-C7A68B2FD550}" srcOrd="2" destOrd="0" presId="urn:microsoft.com/office/officeart/2018/5/layout/IconCircleLabelList"/>
    <dgm:cxn modelId="{5CA5E258-DF6B-4A8C-BE69-4DEE8AA2DD7E}" type="presParOf" srcId="{3A002708-EC8E-4D92-B0EA-4020880AF14A}" destId="{90DB82E9-8004-49B8-8F01-CC488826E2CD}" srcOrd="3" destOrd="0" presId="urn:microsoft.com/office/officeart/2018/5/layout/IconCircleLabelList"/>
    <dgm:cxn modelId="{CE1A4D9F-FF5E-4528-B5DD-8A6D845C54F5}" type="presParOf" srcId="{1DAFBE34-EDF1-4581-93C5-523F68C5D9FA}" destId="{785BB9DF-6229-4AF5-BCCD-5F171F6FCCC5}" srcOrd="3" destOrd="0" presId="urn:microsoft.com/office/officeart/2018/5/layout/IconCircleLabelList"/>
    <dgm:cxn modelId="{2636AE99-DB9F-425F-855C-FFF9FBB7D5C6}" type="presParOf" srcId="{1DAFBE34-EDF1-4581-93C5-523F68C5D9FA}" destId="{F1EC7D4C-3A47-405B-9026-8F9FBD41023F}" srcOrd="4" destOrd="0" presId="urn:microsoft.com/office/officeart/2018/5/layout/IconCircleLabelList"/>
    <dgm:cxn modelId="{D1427232-1012-4688-9AAC-75D3BB422F27}" type="presParOf" srcId="{F1EC7D4C-3A47-405B-9026-8F9FBD41023F}" destId="{7A93FA13-ECD2-43A3-8D42-0EE2201448C7}" srcOrd="0" destOrd="0" presId="urn:microsoft.com/office/officeart/2018/5/layout/IconCircleLabelList"/>
    <dgm:cxn modelId="{7EBE0903-2967-4675-9F57-BFD7FED3A5D9}" type="presParOf" srcId="{F1EC7D4C-3A47-405B-9026-8F9FBD41023F}" destId="{A65D2973-84F4-4385-86AD-F943B4222718}" srcOrd="1" destOrd="0" presId="urn:microsoft.com/office/officeart/2018/5/layout/IconCircleLabelList"/>
    <dgm:cxn modelId="{678DB050-90EC-417A-9CA1-7F8B7A098D4B}" type="presParOf" srcId="{F1EC7D4C-3A47-405B-9026-8F9FBD41023F}" destId="{A53838F8-64F2-48EB-B013-C2F5847297E7}" srcOrd="2" destOrd="0" presId="urn:microsoft.com/office/officeart/2018/5/layout/IconCircleLabelList"/>
    <dgm:cxn modelId="{926261D9-C0A2-47DB-8865-DE9D044A816B}" type="presParOf" srcId="{F1EC7D4C-3A47-405B-9026-8F9FBD41023F}" destId="{4A52369C-41AC-4160-B181-09DA2FC9F419}" srcOrd="3" destOrd="0" presId="urn:microsoft.com/office/officeart/2018/5/layout/IconCircleLabelList"/>
    <dgm:cxn modelId="{1D7BCBF0-3B69-456C-92D0-E158C825D157}" type="presParOf" srcId="{1DAFBE34-EDF1-4581-93C5-523F68C5D9FA}" destId="{816E56DD-3402-4950-8CAA-39A96E611AEC}" srcOrd="5" destOrd="0" presId="urn:microsoft.com/office/officeart/2018/5/layout/IconCircleLabelList"/>
    <dgm:cxn modelId="{82734469-DD41-45E0-AFC4-D73A4C0BB55A}" type="presParOf" srcId="{1DAFBE34-EDF1-4581-93C5-523F68C5D9FA}" destId="{2285F0C3-F496-4F0A-8F4E-9948FE6AB0A8}" srcOrd="6" destOrd="0" presId="urn:microsoft.com/office/officeart/2018/5/layout/IconCircleLabelList"/>
    <dgm:cxn modelId="{276626ED-97F2-43B2-BE5D-DDF7BEA5AC28}" type="presParOf" srcId="{2285F0C3-F496-4F0A-8F4E-9948FE6AB0A8}" destId="{7181F7B9-D948-4944-B888-BD7A179A42B7}" srcOrd="0" destOrd="0" presId="urn:microsoft.com/office/officeart/2018/5/layout/IconCircleLabelList"/>
    <dgm:cxn modelId="{E81B92A6-9C6B-413B-8D2C-15E1E0C1CC5C}" type="presParOf" srcId="{2285F0C3-F496-4F0A-8F4E-9948FE6AB0A8}" destId="{44374515-B478-4CED-A798-ACC98E698E65}" srcOrd="1" destOrd="0" presId="urn:microsoft.com/office/officeart/2018/5/layout/IconCircleLabelList"/>
    <dgm:cxn modelId="{7D6C0008-6E8D-465B-AB10-4AA89E1D481A}" type="presParOf" srcId="{2285F0C3-F496-4F0A-8F4E-9948FE6AB0A8}" destId="{91E993C4-984C-4EDD-8859-51DBC8139F35}" srcOrd="2" destOrd="0" presId="urn:microsoft.com/office/officeart/2018/5/layout/IconCircleLabelList"/>
    <dgm:cxn modelId="{E0FE1035-08F3-423A-8941-C72A51B97643}" type="presParOf" srcId="{2285F0C3-F496-4F0A-8F4E-9948FE6AB0A8}" destId="{BD885958-E772-4FBD-9C16-8DA73E71636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73B91-0AC8-4DA8-AA68-F76B1A839E4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3BBD85A-8F4C-4897-A457-6BC602C3954A}">
      <dgm:prSet/>
      <dgm:spPr/>
      <dgm:t>
        <a:bodyPr/>
        <a:lstStyle/>
        <a:p>
          <a:r>
            <a:rPr lang="tr-TR"/>
            <a:t>2 Adet Eğitim ve Gençlik Performans Günü Organize Edilmiştir. </a:t>
          </a:r>
          <a:endParaRPr lang="en-US"/>
        </a:p>
      </dgm:t>
    </dgm:pt>
    <dgm:pt modelId="{019766CF-C786-48E6-9B88-85627541B81E}" type="parTrans" cxnId="{97AFF808-5427-4D8D-AC96-9E8E13FE89E4}">
      <dgm:prSet/>
      <dgm:spPr/>
      <dgm:t>
        <a:bodyPr/>
        <a:lstStyle/>
        <a:p>
          <a:endParaRPr lang="en-US"/>
        </a:p>
      </dgm:t>
    </dgm:pt>
    <dgm:pt modelId="{24302492-5325-456A-9BB8-149465EFEB52}" type="sibTrans" cxnId="{97AFF808-5427-4D8D-AC96-9E8E13FE89E4}">
      <dgm:prSet/>
      <dgm:spPr/>
      <dgm:t>
        <a:bodyPr/>
        <a:lstStyle/>
        <a:p>
          <a:endParaRPr lang="en-US"/>
        </a:p>
      </dgm:t>
    </dgm:pt>
    <dgm:pt modelId="{3A5CD528-0FA3-4AFB-AC1E-AA8E470EA0C1}">
      <dgm:prSet/>
      <dgm:spPr/>
      <dgm:t>
        <a:bodyPr/>
        <a:lstStyle/>
        <a:p>
          <a:r>
            <a:rPr lang="tr-TR"/>
            <a:t>30 genç hareketlilik fırsatlarından faydalanmıştır. </a:t>
          </a:r>
          <a:endParaRPr lang="en-US"/>
        </a:p>
      </dgm:t>
    </dgm:pt>
    <dgm:pt modelId="{CF2A211C-3B31-466E-94CD-32A6D5124941}" type="parTrans" cxnId="{975EF99E-5BC7-469B-BAD0-90CB4C8300EA}">
      <dgm:prSet/>
      <dgm:spPr/>
      <dgm:t>
        <a:bodyPr/>
        <a:lstStyle/>
        <a:p>
          <a:endParaRPr lang="en-US"/>
        </a:p>
      </dgm:t>
    </dgm:pt>
    <dgm:pt modelId="{B4698300-88FC-432A-BA5E-FFD6FF3178B4}" type="sibTrans" cxnId="{975EF99E-5BC7-469B-BAD0-90CB4C8300EA}">
      <dgm:prSet/>
      <dgm:spPr/>
      <dgm:t>
        <a:bodyPr/>
        <a:lstStyle/>
        <a:p>
          <a:endParaRPr lang="en-US"/>
        </a:p>
      </dgm:t>
    </dgm:pt>
    <dgm:pt modelId="{E66EA55E-9D54-4F2B-8A00-6A69B175D660}">
      <dgm:prSet/>
      <dgm:spPr/>
      <dgm:t>
        <a:bodyPr/>
        <a:lstStyle/>
        <a:p>
          <a:r>
            <a:rPr lang="tr-TR"/>
            <a:t>Eğitim ve Gençlik Performans Günleri ile 1.000 kişiye ulaşılmıştır.</a:t>
          </a:r>
          <a:endParaRPr lang="en-US"/>
        </a:p>
      </dgm:t>
    </dgm:pt>
    <dgm:pt modelId="{867646BB-66F7-4E6E-B27E-3470E6768F67}" type="parTrans" cxnId="{BE192451-9B56-446C-B410-7FD94E0320DD}">
      <dgm:prSet/>
      <dgm:spPr/>
      <dgm:t>
        <a:bodyPr/>
        <a:lstStyle/>
        <a:p>
          <a:endParaRPr lang="en-US"/>
        </a:p>
      </dgm:t>
    </dgm:pt>
    <dgm:pt modelId="{D7387D4A-DEC4-4953-B1A5-15ED98598DDC}" type="sibTrans" cxnId="{BE192451-9B56-446C-B410-7FD94E0320DD}">
      <dgm:prSet/>
      <dgm:spPr/>
      <dgm:t>
        <a:bodyPr/>
        <a:lstStyle/>
        <a:p>
          <a:endParaRPr lang="en-US"/>
        </a:p>
      </dgm:t>
    </dgm:pt>
    <dgm:pt modelId="{A32BCF00-32CC-4B76-B48D-397B96E0B63F}">
      <dgm:prSet/>
      <dgm:spPr/>
      <dgm:t>
        <a:bodyPr/>
        <a:lstStyle/>
        <a:p>
          <a:r>
            <a:rPr lang="tr-TR"/>
            <a:t>Gençlerin beklentileri ortaya konmuştur. </a:t>
          </a:r>
          <a:endParaRPr lang="en-US"/>
        </a:p>
      </dgm:t>
    </dgm:pt>
    <dgm:pt modelId="{1865E986-C4EB-47BF-A33C-D1421AFEF1A4}" type="parTrans" cxnId="{CB5BC43B-C092-48F6-8151-02249DA6E8F6}">
      <dgm:prSet/>
      <dgm:spPr/>
      <dgm:t>
        <a:bodyPr/>
        <a:lstStyle/>
        <a:p>
          <a:endParaRPr lang="en-US"/>
        </a:p>
      </dgm:t>
    </dgm:pt>
    <dgm:pt modelId="{893EEBB0-733D-4CFD-A94C-823EF9E9F446}" type="sibTrans" cxnId="{CB5BC43B-C092-48F6-8151-02249DA6E8F6}">
      <dgm:prSet/>
      <dgm:spPr/>
      <dgm:t>
        <a:bodyPr/>
        <a:lstStyle/>
        <a:p>
          <a:endParaRPr lang="en-US"/>
        </a:p>
      </dgm:t>
    </dgm:pt>
    <dgm:pt modelId="{4329B8E2-A442-48B2-A877-24887587380C}">
      <dgm:prSet/>
      <dgm:spPr/>
      <dgm:t>
        <a:bodyPr/>
        <a:lstStyle/>
        <a:p>
          <a:r>
            <a:rPr lang="tr-TR"/>
            <a:t>50 genç 2 adet eğitim almıştır. </a:t>
          </a:r>
          <a:endParaRPr lang="en-US"/>
        </a:p>
      </dgm:t>
    </dgm:pt>
    <dgm:pt modelId="{CAE051E9-28A4-4D8D-8C2D-7058F5FDE439}" type="parTrans" cxnId="{60CAE043-D79B-45A2-84D2-690B7C1A0D1F}">
      <dgm:prSet/>
      <dgm:spPr/>
      <dgm:t>
        <a:bodyPr/>
        <a:lstStyle/>
        <a:p>
          <a:endParaRPr lang="en-US"/>
        </a:p>
      </dgm:t>
    </dgm:pt>
    <dgm:pt modelId="{9869A33E-4A57-487C-A5B3-AC372F1C2E2B}" type="sibTrans" cxnId="{60CAE043-D79B-45A2-84D2-690B7C1A0D1F}">
      <dgm:prSet/>
      <dgm:spPr/>
      <dgm:t>
        <a:bodyPr/>
        <a:lstStyle/>
        <a:p>
          <a:endParaRPr lang="en-US"/>
        </a:p>
      </dgm:t>
    </dgm:pt>
    <dgm:pt modelId="{8D26C57B-E399-407E-B462-327EAEC7D431}">
      <dgm:prSet/>
      <dgm:spPr/>
      <dgm:t>
        <a:bodyPr/>
        <a:lstStyle/>
        <a:p>
          <a:r>
            <a:rPr lang="tr-TR"/>
            <a:t>Kültürlerarası öğrenme temalı faaliyetler düzenlenmiştir.</a:t>
          </a:r>
          <a:endParaRPr lang="en-US"/>
        </a:p>
      </dgm:t>
    </dgm:pt>
    <dgm:pt modelId="{88C23E45-DBBB-43BC-B367-0C10AA37A560}" type="parTrans" cxnId="{8514CB91-1DAE-4773-B2C7-183448736A18}">
      <dgm:prSet/>
      <dgm:spPr/>
      <dgm:t>
        <a:bodyPr/>
        <a:lstStyle/>
        <a:p>
          <a:endParaRPr lang="en-US"/>
        </a:p>
      </dgm:t>
    </dgm:pt>
    <dgm:pt modelId="{3D8453D7-1C2F-4777-BE24-72C06A067A2F}" type="sibTrans" cxnId="{8514CB91-1DAE-4773-B2C7-183448736A18}">
      <dgm:prSet/>
      <dgm:spPr/>
      <dgm:t>
        <a:bodyPr/>
        <a:lstStyle/>
        <a:p>
          <a:endParaRPr lang="en-US"/>
        </a:p>
      </dgm:t>
    </dgm:pt>
    <dgm:pt modelId="{024D5C20-E985-4347-BB0A-270B86D57ED4}" type="pres">
      <dgm:prSet presAssocID="{6E473B91-0AC8-4DA8-AA68-F76B1A839E4A}" presName="diagram" presStyleCnt="0">
        <dgm:presLayoutVars>
          <dgm:dir/>
          <dgm:resizeHandles val="exact"/>
        </dgm:presLayoutVars>
      </dgm:prSet>
      <dgm:spPr/>
    </dgm:pt>
    <dgm:pt modelId="{DF93F4AA-4211-C44F-8E10-8A09DBEEBAE1}" type="pres">
      <dgm:prSet presAssocID="{53BBD85A-8F4C-4897-A457-6BC602C3954A}" presName="node" presStyleLbl="node1" presStyleIdx="0" presStyleCnt="6">
        <dgm:presLayoutVars>
          <dgm:bulletEnabled val="1"/>
        </dgm:presLayoutVars>
      </dgm:prSet>
      <dgm:spPr/>
    </dgm:pt>
    <dgm:pt modelId="{A4BDE7DA-94DD-0746-8343-4C6E107912CE}" type="pres">
      <dgm:prSet presAssocID="{24302492-5325-456A-9BB8-149465EFEB52}" presName="sibTrans" presStyleCnt="0"/>
      <dgm:spPr/>
    </dgm:pt>
    <dgm:pt modelId="{DC5CB16E-3797-2346-BB60-8049F2D9ED40}" type="pres">
      <dgm:prSet presAssocID="{3A5CD528-0FA3-4AFB-AC1E-AA8E470EA0C1}" presName="node" presStyleLbl="node1" presStyleIdx="1" presStyleCnt="6">
        <dgm:presLayoutVars>
          <dgm:bulletEnabled val="1"/>
        </dgm:presLayoutVars>
      </dgm:prSet>
      <dgm:spPr/>
    </dgm:pt>
    <dgm:pt modelId="{67081E7D-050D-CB40-A980-F288244FDE99}" type="pres">
      <dgm:prSet presAssocID="{B4698300-88FC-432A-BA5E-FFD6FF3178B4}" presName="sibTrans" presStyleCnt="0"/>
      <dgm:spPr/>
    </dgm:pt>
    <dgm:pt modelId="{1583F670-64AD-6042-8F19-42520A8EE405}" type="pres">
      <dgm:prSet presAssocID="{E66EA55E-9D54-4F2B-8A00-6A69B175D660}" presName="node" presStyleLbl="node1" presStyleIdx="2" presStyleCnt="6">
        <dgm:presLayoutVars>
          <dgm:bulletEnabled val="1"/>
        </dgm:presLayoutVars>
      </dgm:prSet>
      <dgm:spPr/>
    </dgm:pt>
    <dgm:pt modelId="{D401BA7C-68DD-554A-A6D5-F0545EC7F888}" type="pres">
      <dgm:prSet presAssocID="{D7387D4A-DEC4-4953-B1A5-15ED98598DDC}" presName="sibTrans" presStyleCnt="0"/>
      <dgm:spPr/>
    </dgm:pt>
    <dgm:pt modelId="{346E9D04-E6EB-4948-8597-0B4B61D90CCF}" type="pres">
      <dgm:prSet presAssocID="{A32BCF00-32CC-4B76-B48D-397B96E0B63F}" presName="node" presStyleLbl="node1" presStyleIdx="3" presStyleCnt="6">
        <dgm:presLayoutVars>
          <dgm:bulletEnabled val="1"/>
        </dgm:presLayoutVars>
      </dgm:prSet>
      <dgm:spPr/>
    </dgm:pt>
    <dgm:pt modelId="{D20A27BE-C65D-9249-A363-B9A05121C793}" type="pres">
      <dgm:prSet presAssocID="{893EEBB0-733D-4CFD-A94C-823EF9E9F446}" presName="sibTrans" presStyleCnt="0"/>
      <dgm:spPr/>
    </dgm:pt>
    <dgm:pt modelId="{D906C0C9-D5D4-1B45-AFD9-5EB7715E0B86}" type="pres">
      <dgm:prSet presAssocID="{4329B8E2-A442-48B2-A877-24887587380C}" presName="node" presStyleLbl="node1" presStyleIdx="4" presStyleCnt="6">
        <dgm:presLayoutVars>
          <dgm:bulletEnabled val="1"/>
        </dgm:presLayoutVars>
      </dgm:prSet>
      <dgm:spPr/>
    </dgm:pt>
    <dgm:pt modelId="{D4E49D1A-DC5F-B345-8B2B-095EE53285E9}" type="pres">
      <dgm:prSet presAssocID="{9869A33E-4A57-487C-A5B3-AC372F1C2E2B}" presName="sibTrans" presStyleCnt="0"/>
      <dgm:spPr/>
    </dgm:pt>
    <dgm:pt modelId="{C33A3A7A-70F8-1B42-83BA-C561B1F6B193}" type="pres">
      <dgm:prSet presAssocID="{8D26C57B-E399-407E-B462-327EAEC7D431}" presName="node" presStyleLbl="node1" presStyleIdx="5" presStyleCnt="6">
        <dgm:presLayoutVars>
          <dgm:bulletEnabled val="1"/>
        </dgm:presLayoutVars>
      </dgm:prSet>
      <dgm:spPr/>
    </dgm:pt>
  </dgm:ptLst>
  <dgm:cxnLst>
    <dgm:cxn modelId="{97AFF808-5427-4D8D-AC96-9E8E13FE89E4}" srcId="{6E473B91-0AC8-4DA8-AA68-F76B1A839E4A}" destId="{53BBD85A-8F4C-4897-A457-6BC602C3954A}" srcOrd="0" destOrd="0" parTransId="{019766CF-C786-48E6-9B88-85627541B81E}" sibTransId="{24302492-5325-456A-9BB8-149465EFEB52}"/>
    <dgm:cxn modelId="{CB5BC43B-C092-48F6-8151-02249DA6E8F6}" srcId="{6E473B91-0AC8-4DA8-AA68-F76B1A839E4A}" destId="{A32BCF00-32CC-4B76-B48D-397B96E0B63F}" srcOrd="3" destOrd="0" parTransId="{1865E986-C4EB-47BF-A33C-D1421AFEF1A4}" sibTransId="{893EEBB0-733D-4CFD-A94C-823EF9E9F446}"/>
    <dgm:cxn modelId="{60CAE043-D79B-45A2-84D2-690B7C1A0D1F}" srcId="{6E473B91-0AC8-4DA8-AA68-F76B1A839E4A}" destId="{4329B8E2-A442-48B2-A877-24887587380C}" srcOrd="4" destOrd="0" parTransId="{CAE051E9-28A4-4D8D-8C2D-7058F5FDE439}" sibTransId="{9869A33E-4A57-487C-A5B3-AC372F1C2E2B}"/>
    <dgm:cxn modelId="{BE192451-9B56-446C-B410-7FD94E0320DD}" srcId="{6E473B91-0AC8-4DA8-AA68-F76B1A839E4A}" destId="{E66EA55E-9D54-4F2B-8A00-6A69B175D660}" srcOrd="2" destOrd="0" parTransId="{867646BB-66F7-4E6E-B27E-3470E6768F67}" sibTransId="{D7387D4A-DEC4-4953-B1A5-15ED98598DDC}"/>
    <dgm:cxn modelId="{5506D176-190F-8B4A-A5EE-608179D7CD1E}" type="presOf" srcId="{E66EA55E-9D54-4F2B-8A00-6A69B175D660}" destId="{1583F670-64AD-6042-8F19-42520A8EE405}" srcOrd="0" destOrd="0" presId="urn:microsoft.com/office/officeart/2005/8/layout/default"/>
    <dgm:cxn modelId="{8514CB91-1DAE-4773-B2C7-183448736A18}" srcId="{6E473B91-0AC8-4DA8-AA68-F76B1A839E4A}" destId="{8D26C57B-E399-407E-B462-327EAEC7D431}" srcOrd="5" destOrd="0" parTransId="{88C23E45-DBBB-43BC-B367-0C10AA37A560}" sibTransId="{3D8453D7-1C2F-4777-BE24-72C06A067A2F}"/>
    <dgm:cxn modelId="{AE206E97-0D78-F645-8161-C5741DD0BCFF}" type="presOf" srcId="{4329B8E2-A442-48B2-A877-24887587380C}" destId="{D906C0C9-D5D4-1B45-AFD9-5EB7715E0B86}" srcOrd="0" destOrd="0" presId="urn:microsoft.com/office/officeart/2005/8/layout/default"/>
    <dgm:cxn modelId="{6AC8549E-E4D6-634E-A21A-7BFAE65129E1}" type="presOf" srcId="{3A5CD528-0FA3-4AFB-AC1E-AA8E470EA0C1}" destId="{DC5CB16E-3797-2346-BB60-8049F2D9ED40}" srcOrd="0" destOrd="0" presId="urn:microsoft.com/office/officeart/2005/8/layout/default"/>
    <dgm:cxn modelId="{975EF99E-5BC7-469B-BAD0-90CB4C8300EA}" srcId="{6E473B91-0AC8-4DA8-AA68-F76B1A839E4A}" destId="{3A5CD528-0FA3-4AFB-AC1E-AA8E470EA0C1}" srcOrd="1" destOrd="0" parTransId="{CF2A211C-3B31-466E-94CD-32A6D5124941}" sibTransId="{B4698300-88FC-432A-BA5E-FFD6FF3178B4}"/>
    <dgm:cxn modelId="{D8BCF5A8-314F-C24C-B941-F563584C6006}" type="presOf" srcId="{A32BCF00-32CC-4B76-B48D-397B96E0B63F}" destId="{346E9D04-E6EB-4948-8597-0B4B61D90CCF}" srcOrd="0" destOrd="0" presId="urn:microsoft.com/office/officeart/2005/8/layout/default"/>
    <dgm:cxn modelId="{1C5197D7-1D47-9A4D-A86C-C9DBAF161477}" type="presOf" srcId="{53BBD85A-8F4C-4897-A457-6BC602C3954A}" destId="{DF93F4AA-4211-C44F-8E10-8A09DBEEBAE1}" srcOrd="0" destOrd="0" presId="urn:microsoft.com/office/officeart/2005/8/layout/default"/>
    <dgm:cxn modelId="{906D0CE4-6B33-F54C-AFC2-3B6FA8610744}" type="presOf" srcId="{8D26C57B-E399-407E-B462-327EAEC7D431}" destId="{C33A3A7A-70F8-1B42-83BA-C561B1F6B193}" srcOrd="0" destOrd="0" presId="urn:microsoft.com/office/officeart/2005/8/layout/default"/>
    <dgm:cxn modelId="{9782ACE5-6812-4B4F-9ACA-55F7267D955A}" type="presOf" srcId="{6E473B91-0AC8-4DA8-AA68-F76B1A839E4A}" destId="{024D5C20-E985-4347-BB0A-270B86D57ED4}" srcOrd="0" destOrd="0" presId="urn:microsoft.com/office/officeart/2005/8/layout/default"/>
    <dgm:cxn modelId="{F9740776-E94C-9341-8E4B-6EE9534FF387}" type="presParOf" srcId="{024D5C20-E985-4347-BB0A-270B86D57ED4}" destId="{DF93F4AA-4211-C44F-8E10-8A09DBEEBAE1}" srcOrd="0" destOrd="0" presId="urn:microsoft.com/office/officeart/2005/8/layout/default"/>
    <dgm:cxn modelId="{793F99C5-69E0-CD42-98FE-9EFE51B767DF}" type="presParOf" srcId="{024D5C20-E985-4347-BB0A-270B86D57ED4}" destId="{A4BDE7DA-94DD-0746-8343-4C6E107912CE}" srcOrd="1" destOrd="0" presId="urn:microsoft.com/office/officeart/2005/8/layout/default"/>
    <dgm:cxn modelId="{6B35D2A6-93D8-9A4C-9557-10DCC91E4BFB}" type="presParOf" srcId="{024D5C20-E985-4347-BB0A-270B86D57ED4}" destId="{DC5CB16E-3797-2346-BB60-8049F2D9ED40}" srcOrd="2" destOrd="0" presId="urn:microsoft.com/office/officeart/2005/8/layout/default"/>
    <dgm:cxn modelId="{E9C15340-FF13-C140-B1E2-1589BDA581C0}" type="presParOf" srcId="{024D5C20-E985-4347-BB0A-270B86D57ED4}" destId="{67081E7D-050D-CB40-A980-F288244FDE99}" srcOrd="3" destOrd="0" presId="urn:microsoft.com/office/officeart/2005/8/layout/default"/>
    <dgm:cxn modelId="{EADCD0DC-309D-DC48-9F74-9DB6B03767E2}" type="presParOf" srcId="{024D5C20-E985-4347-BB0A-270B86D57ED4}" destId="{1583F670-64AD-6042-8F19-42520A8EE405}" srcOrd="4" destOrd="0" presId="urn:microsoft.com/office/officeart/2005/8/layout/default"/>
    <dgm:cxn modelId="{545E1909-BAC4-764E-ACC2-834FBC388014}" type="presParOf" srcId="{024D5C20-E985-4347-BB0A-270B86D57ED4}" destId="{D401BA7C-68DD-554A-A6D5-F0545EC7F888}" srcOrd="5" destOrd="0" presId="urn:microsoft.com/office/officeart/2005/8/layout/default"/>
    <dgm:cxn modelId="{B84F50FD-11D2-B643-9E70-9C43C58F2D6E}" type="presParOf" srcId="{024D5C20-E985-4347-BB0A-270B86D57ED4}" destId="{346E9D04-E6EB-4948-8597-0B4B61D90CCF}" srcOrd="6" destOrd="0" presId="urn:microsoft.com/office/officeart/2005/8/layout/default"/>
    <dgm:cxn modelId="{17DFBE62-9D74-084B-A4A8-CFE686336321}" type="presParOf" srcId="{024D5C20-E985-4347-BB0A-270B86D57ED4}" destId="{D20A27BE-C65D-9249-A363-B9A05121C793}" srcOrd="7" destOrd="0" presId="urn:microsoft.com/office/officeart/2005/8/layout/default"/>
    <dgm:cxn modelId="{A974B6EC-00E7-3F44-88D8-12EC65E4C56D}" type="presParOf" srcId="{024D5C20-E985-4347-BB0A-270B86D57ED4}" destId="{D906C0C9-D5D4-1B45-AFD9-5EB7715E0B86}" srcOrd="8" destOrd="0" presId="urn:microsoft.com/office/officeart/2005/8/layout/default"/>
    <dgm:cxn modelId="{688C2068-F84A-8E47-880C-B33DB7EA9C3D}" type="presParOf" srcId="{024D5C20-E985-4347-BB0A-270B86D57ED4}" destId="{D4E49D1A-DC5F-B345-8B2B-095EE53285E9}" srcOrd="9" destOrd="0" presId="urn:microsoft.com/office/officeart/2005/8/layout/default"/>
    <dgm:cxn modelId="{F45A3A40-1825-D24F-B0BE-15BC8DC87FD2}" type="presParOf" srcId="{024D5C20-E985-4347-BB0A-270B86D57ED4}" destId="{C33A3A7A-70F8-1B42-83BA-C561B1F6B1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30EE0-0871-407C-A3BF-A29205A43360}">
      <dsp:nvSpPr>
        <dsp:cNvPr id="0" name=""/>
        <dsp:cNvSpPr/>
      </dsp:nvSpPr>
      <dsp:spPr>
        <a:xfrm>
          <a:off x="576451" y="684058"/>
          <a:ext cx="1246770" cy="12467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9D5B5-4FC3-4B96-B44F-53351C27D9FB}">
      <dsp:nvSpPr>
        <dsp:cNvPr id="0" name=""/>
        <dsp:cNvSpPr/>
      </dsp:nvSpPr>
      <dsp:spPr>
        <a:xfrm>
          <a:off x="842156" y="949764"/>
          <a:ext cx="715360" cy="71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4CB582-464A-4AAE-9636-7BEB6C560381}">
      <dsp:nvSpPr>
        <dsp:cNvPr id="0" name=""/>
        <dsp:cNvSpPr/>
      </dsp:nvSpPr>
      <dsp:spPr>
        <a:xfrm>
          <a:off x="177893" y="2319168"/>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tr-TR" sz="1900" kern="1200"/>
            <a:t>Proje Döngüsü Yönetimi Eğitimi</a:t>
          </a:r>
          <a:endParaRPr lang="en-US" sz="1900" kern="1200"/>
        </a:p>
      </dsp:txBody>
      <dsp:txXfrm>
        <a:off x="177893" y="2319168"/>
        <a:ext cx="2043886" cy="720000"/>
      </dsp:txXfrm>
    </dsp:sp>
    <dsp:sp modelId="{28469F8F-CCF5-49E2-BE5E-6AFA13904185}">
      <dsp:nvSpPr>
        <dsp:cNvPr id="0" name=""/>
        <dsp:cNvSpPr/>
      </dsp:nvSpPr>
      <dsp:spPr>
        <a:xfrm>
          <a:off x="2978018" y="684058"/>
          <a:ext cx="1246770" cy="12467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B751D-D674-4AD0-8206-5CC39B15513D}">
      <dsp:nvSpPr>
        <dsp:cNvPr id="0" name=""/>
        <dsp:cNvSpPr/>
      </dsp:nvSpPr>
      <dsp:spPr>
        <a:xfrm>
          <a:off x="3243723" y="949764"/>
          <a:ext cx="715360" cy="71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DB82E9-8004-49B8-8F01-CC488826E2CD}">
      <dsp:nvSpPr>
        <dsp:cNvPr id="0" name=""/>
        <dsp:cNvSpPr/>
      </dsp:nvSpPr>
      <dsp:spPr>
        <a:xfrm>
          <a:off x="2579460" y="2319168"/>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tr-TR" sz="1900" kern="1200"/>
            <a:t>Gençlik Katılımı Eğitimi</a:t>
          </a:r>
          <a:endParaRPr lang="en-US" sz="1900" kern="1200"/>
        </a:p>
      </dsp:txBody>
      <dsp:txXfrm>
        <a:off x="2579460" y="2319168"/>
        <a:ext cx="2043886" cy="720000"/>
      </dsp:txXfrm>
    </dsp:sp>
    <dsp:sp modelId="{7A93FA13-ECD2-43A3-8D42-0EE2201448C7}">
      <dsp:nvSpPr>
        <dsp:cNvPr id="0" name=""/>
        <dsp:cNvSpPr/>
      </dsp:nvSpPr>
      <dsp:spPr>
        <a:xfrm>
          <a:off x="5379585" y="684058"/>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D2973-84F4-4385-86AD-F943B4222718}">
      <dsp:nvSpPr>
        <dsp:cNvPr id="0" name=""/>
        <dsp:cNvSpPr/>
      </dsp:nvSpPr>
      <dsp:spPr>
        <a:xfrm>
          <a:off x="5645290" y="949764"/>
          <a:ext cx="715360" cy="71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52369C-41AC-4160-B181-09DA2FC9F419}">
      <dsp:nvSpPr>
        <dsp:cNvPr id="0" name=""/>
        <dsp:cNvSpPr/>
      </dsp:nvSpPr>
      <dsp:spPr>
        <a:xfrm>
          <a:off x="4981027" y="2319168"/>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tr-TR" sz="1900" kern="1200"/>
            <a:t>Kültürlerarası Öğrenme Eğitimi</a:t>
          </a:r>
          <a:endParaRPr lang="en-US" sz="1900" kern="1200"/>
        </a:p>
      </dsp:txBody>
      <dsp:txXfrm>
        <a:off x="4981027" y="2319168"/>
        <a:ext cx="2043886" cy="720000"/>
      </dsp:txXfrm>
    </dsp:sp>
    <dsp:sp modelId="{7181F7B9-D948-4944-B888-BD7A179A42B7}">
      <dsp:nvSpPr>
        <dsp:cNvPr id="0" name=""/>
        <dsp:cNvSpPr/>
      </dsp:nvSpPr>
      <dsp:spPr>
        <a:xfrm>
          <a:off x="7781152" y="684058"/>
          <a:ext cx="1246770" cy="12467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74515-B478-4CED-A798-ACC98E698E65}">
      <dsp:nvSpPr>
        <dsp:cNvPr id="0" name=""/>
        <dsp:cNvSpPr/>
      </dsp:nvSpPr>
      <dsp:spPr>
        <a:xfrm>
          <a:off x="8046857" y="949764"/>
          <a:ext cx="715360" cy="71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885958-E772-4FBD-9C16-8DA73E716360}">
      <dsp:nvSpPr>
        <dsp:cNvPr id="0" name=""/>
        <dsp:cNvSpPr/>
      </dsp:nvSpPr>
      <dsp:spPr>
        <a:xfrm>
          <a:off x="7382594" y="2319168"/>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tr-TR" sz="1900" kern="1200"/>
            <a:t>Stratejik Plan Eğitimi</a:t>
          </a:r>
          <a:endParaRPr lang="en-US" sz="1900" kern="1200"/>
        </a:p>
      </dsp:txBody>
      <dsp:txXfrm>
        <a:off x="7382594" y="2319168"/>
        <a:ext cx="204388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F4AA-4211-C44F-8E10-8A09DBEEBAE1}">
      <dsp:nvSpPr>
        <dsp:cNvPr id="0" name=""/>
        <dsp:cNvSpPr/>
      </dsp:nvSpPr>
      <dsp:spPr>
        <a:xfrm>
          <a:off x="225102" y="2172"/>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2 Adet Eğitim ve Gençlik Performans Günü Organize Edilmiştir. </a:t>
          </a:r>
          <a:endParaRPr lang="en-US" sz="2600" kern="1200"/>
        </a:p>
      </dsp:txBody>
      <dsp:txXfrm>
        <a:off x="225102" y="2172"/>
        <a:ext cx="2860678" cy="1716406"/>
      </dsp:txXfrm>
    </dsp:sp>
    <dsp:sp modelId="{DC5CB16E-3797-2346-BB60-8049F2D9ED40}">
      <dsp:nvSpPr>
        <dsp:cNvPr id="0" name=""/>
        <dsp:cNvSpPr/>
      </dsp:nvSpPr>
      <dsp:spPr>
        <a:xfrm>
          <a:off x="3371848" y="2172"/>
          <a:ext cx="2860678" cy="17164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30 genç hareketlilik fırsatlarından faydalanmıştır. </a:t>
          </a:r>
          <a:endParaRPr lang="en-US" sz="2600" kern="1200"/>
        </a:p>
      </dsp:txBody>
      <dsp:txXfrm>
        <a:off x="3371848" y="2172"/>
        <a:ext cx="2860678" cy="1716406"/>
      </dsp:txXfrm>
    </dsp:sp>
    <dsp:sp modelId="{1583F670-64AD-6042-8F19-42520A8EE405}">
      <dsp:nvSpPr>
        <dsp:cNvPr id="0" name=""/>
        <dsp:cNvSpPr/>
      </dsp:nvSpPr>
      <dsp:spPr>
        <a:xfrm>
          <a:off x="6518594" y="2172"/>
          <a:ext cx="2860678" cy="17164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Eğitim ve Gençlik Performans Günleri ile 1.000 kişiye ulaşılmıştır.</a:t>
          </a:r>
          <a:endParaRPr lang="en-US" sz="2600" kern="1200"/>
        </a:p>
      </dsp:txBody>
      <dsp:txXfrm>
        <a:off x="6518594" y="2172"/>
        <a:ext cx="2860678" cy="1716406"/>
      </dsp:txXfrm>
    </dsp:sp>
    <dsp:sp modelId="{346E9D04-E6EB-4948-8597-0B4B61D90CCF}">
      <dsp:nvSpPr>
        <dsp:cNvPr id="0" name=""/>
        <dsp:cNvSpPr/>
      </dsp:nvSpPr>
      <dsp:spPr>
        <a:xfrm>
          <a:off x="225102" y="2004647"/>
          <a:ext cx="2860678" cy="17164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Gençlerin beklentileri ortaya konmuştur. </a:t>
          </a:r>
          <a:endParaRPr lang="en-US" sz="2600" kern="1200"/>
        </a:p>
      </dsp:txBody>
      <dsp:txXfrm>
        <a:off x="225102" y="2004647"/>
        <a:ext cx="2860678" cy="1716406"/>
      </dsp:txXfrm>
    </dsp:sp>
    <dsp:sp modelId="{D906C0C9-D5D4-1B45-AFD9-5EB7715E0B86}">
      <dsp:nvSpPr>
        <dsp:cNvPr id="0" name=""/>
        <dsp:cNvSpPr/>
      </dsp:nvSpPr>
      <dsp:spPr>
        <a:xfrm>
          <a:off x="3371848" y="2004647"/>
          <a:ext cx="2860678" cy="17164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50 genç 2 adet eğitim almıştır. </a:t>
          </a:r>
          <a:endParaRPr lang="en-US" sz="2600" kern="1200"/>
        </a:p>
      </dsp:txBody>
      <dsp:txXfrm>
        <a:off x="3371848" y="2004647"/>
        <a:ext cx="2860678" cy="1716406"/>
      </dsp:txXfrm>
    </dsp:sp>
    <dsp:sp modelId="{C33A3A7A-70F8-1B42-83BA-C561B1F6B193}">
      <dsp:nvSpPr>
        <dsp:cNvPr id="0" name=""/>
        <dsp:cNvSpPr/>
      </dsp:nvSpPr>
      <dsp:spPr>
        <a:xfrm>
          <a:off x="6518594" y="2004647"/>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Kültürlerarası öğrenme temalı faaliyetler düzenlenmiştir.</a:t>
          </a:r>
          <a:endParaRPr lang="en-US" sz="2600" kern="1200"/>
        </a:p>
      </dsp:txBody>
      <dsp:txXfrm>
        <a:off x="6518594" y="2004647"/>
        <a:ext cx="2860678" cy="171640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33" name="Picture 3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Resim 4" descr="metin, su, ekran görüntüsü içeren bir resim&#10;&#10;Açıklama otomatik olarak oluşturuldu">
            <a:extLst>
              <a:ext uri="{FF2B5EF4-FFF2-40B4-BE49-F238E27FC236}">
                <a16:creationId xmlns:a16="http://schemas.microsoft.com/office/drawing/2014/main" id="{E6C0500E-C4BA-D073-FDDE-EA3E3A8EB237}"/>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69488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F0EFE4-5473-E074-B1DB-421545EC521F}"/>
              </a:ext>
            </a:extLst>
          </p:cNvPr>
          <p:cNvSpPr>
            <a:spLocks noGrp="1"/>
          </p:cNvSpPr>
          <p:nvPr>
            <p:ph type="title"/>
          </p:nvPr>
        </p:nvSpPr>
        <p:spPr>
          <a:xfrm>
            <a:off x="1451579" y="804519"/>
            <a:ext cx="9603275" cy="1049235"/>
          </a:xfrm>
        </p:spPr>
        <p:txBody>
          <a:bodyPr>
            <a:normAutofit/>
          </a:bodyPr>
          <a:lstStyle/>
          <a:p>
            <a:r>
              <a:rPr lang="tr-TR"/>
              <a:t>PROJENİN AMACI</a:t>
            </a:r>
            <a:endParaRPr lang="tr-TR" dirty="0"/>
          </a:p>
        </p:txBody>
      </p:sp>
      <p:sp>
        <p:nvSpPr>
          <p:cNvPr id="3" name="İçerik Yer Tutucusu 2">
            <a:extLst>
              <a:ext uri="{FF2B5EF4-FFF2-40B4-BE49-F238E27FC236}">
                <a16:creationId xmlns:a16="http://schemas.microsoft.com/office/drawing/2014/main" id="{1AED6ABF-0250-80C0-0452-B5B64A9DA4E2}"/>
              </a:ext>
            </a:extLst>
          </p:cNvPr>
          <p:cNvSpPr>
            <a:spLocks noGrp="1"/>
          </p:cNvSpPr>
          <p:nvPr>
            <p:ph idx="1"/>
          </p:nvPr>
        </p:nvSpPr>
        <p:spPr>
          <a:xfrm>
            <a:off x="1451579" y="2015734"/>
            <a:ext cx="4162555" cy="3450613"/>
          </a:xfrm>
        </p:spPr>
        <p:txBody>
          <a:bodyPr>
            <a:normAutofit fontScale="77500" lnSpcReduction="20000"/>
          </a:bodyPr>
          <a:lstStyle/>
          <a:p>
            <a:r>
              <a:rPr lang="tr-TR" b="0" i="0" dirty="0">
                <a:solidFill>
                  <a:srgbClr val="000000"/>
                </a:solidFill>
                <a:effectLst/>
                <a:latin typeface="Poppins" pitchFamily="2" charset="0"/>
              </a:rPr>
              <a:t>Uzun Yayladan Doğan Güneş (</a:t>
            </a:r>
            <a:r>
              <a:rPr lang="tr-TR" b="0" i="0" dirty="0" err="1">
                <a:solidFill>
                  <a:srgbClr val="000000"/>
                </a:solidFill>
                <a:effectLst/>
                <a:latin typeface="Poppins" pitchFamily="2" charset="0"/>
              </a:rPr>
              <a:t>Zamantı</a:t>
            </a:r>
            <a:r>
              <a:rPr lang="tr-TR" b="0" i="0" dirty="0">
                <a:solidFill>
                  <a:srgbClr val="000000"/>
                </a:solidFill>
                <a:effectLst/>
                <a:latin typeface="Poppins" pitchFamily="2" charset="0"/>
              </a:rPr>
              <a:t>) Projesi Türkiye Ulusal Ajansı tarafından Erasmus+ Gençlik Programı Ana Eylem - 1 Başlığı altında Gençlik Katılımı kapsamında desteklenmeye hak kazanmıştır.</a:t>
            </a:r>
            <a:endParaRPr lang="tr-TR" b="0" i="0" dirty="0">
              <a:effectLst/>
              <a:latin typeface="Poppins" pitchFamily="2" charset="0"/>
            </a:endParaRPr>
          </a:p>
          <a:p>
            <a:r>
              <a:rPr lang="tr-TR" b="0" i="0" dirty="0">
                <a:effectLst/>
                <a:latin typeface="Poppins" pitchFamily="2" charset="0"/>
              </a:rPr>
              <a:t>Projenin amacı kültürlerarası öğrenme temelli gençlik katılımı faaliyetleri organize etmektir. Bu çerçevede Almanya'da ve Türkiye'de gençlik katılım faaliyetleri düzenlenmiştir. </a:t>
            </a:r>
            <a:endParaRPr lang="tr-TR" dirty="0"/>
          </a:p>
        </p:txBody>
      </p:sp>
      <p:pic>
        <p:nvPicPr>
          <p:cNvPr id="5" name="Resim 4" descr="metin, su, ekran görüntüsü içeren bir resim&#10;&#10;Açıklama otomatik olarak oluşturuldu">
            <a:extLst>
              <a:ext uri="{FF2B5EF4-FFF2-40B4-BE49-F238E27FC236}">
                <a16:creationId xmlns:a16="http://schemas.microsoft.com/office/drawing/2014/main" id="{72E204CE-6451-AF31-1142-EB48314BD04C}"/>
              </a:ext>
            </a:extLst>
          </p:cNvPr>
          <p:cNvPicPr>
            <a:picLocks noChangeAspect="1"/>
          </p:cNvPicPr>
          <p:nvPr/>
        </p:nvPicPr>
        <p:blipFill>
          <a:blip r:embed="rId2"/>
          <a:stretch>
            <a:fillRect/>
          </a:stretch>
        </p:blipFill>
        <p:spPr>
          <a:xfrm>
            <a:off x="6094411" y="2345916"/>
            <a:ext cx="4960443" cy="2790249"/>
          </a:xfrm>
          <a:prstGeom prst="rect">
            <a:avLst/>
          </a:prstGeom>
        </p:spPr>
      </p:pic>
    </p:spTree>
    <p:extLst>
      <p:ext uri="{BB962C8B-B14F-4D97-AF65-F5344CB8AC3E}">
        <p14:creationId xmlns:p14="http://schemas.microsoft.com/office/powerpoint/2010/main" val="249903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Başlık 1">
            <a:extLst>
              <a:ext uri="{FF2B5EF4-FFF2-40B4-BE49-F238E27FC236}">
                <a16:creationId xmlns:a16="http://schemas.microsoft.com/office/drawing/2014/main" id="{6A53F6A9-2107-6D38-D475-FCC6D0DCF1EE}"/>
              </a:ext>
            </a:extLst>
          </p:cNvPr>
          <p:cNvSpPr>
            <a:spLocks noGrp="1"/>
          </p:cNvSpPr>
          <p:nvPr>
            <p:ph type="title"/>
          </p:nvPr>
        </p:nvSpPr>
        <p:spPr>
          <a:xfrm>
            <a:off x="1451580" y="804520"/>
            <a:ext cx="3530157" cy="1049235"/>
          </a:xfrm>
        </p:spPr>
        <p:txBody>
          <a:bodyPr>
            <a:normAutofit/>
          </a:bodyPr>
          <a:lstStyle/>
          <a:p>
            <a:r>
              <a:rPr lang="tr-TR" dirty="0"/>
              <a:t>FAALİYETLER</a:t>
            </a:r>
          </a:p>
        </p:txBody>
      </p:sp>
      <p:sp>
        <p:nvSpPr>
          <p:cNvPr id="14"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İçerik Yer Tutucusu 2">
            <a:extLst>
              <a:ext uri="{FF2B5EF4-FFF2-40B4-BE49-F238E27FC236}">
                <a16:creationId xmlns:a16="http://schemas.microsoft.com/office/drawing/2014/main" id="{A7A08237-70C1-F26C-A451-72EF321B21B3}"/>
              </a:ext>
            </a:extLst>
          </p:cNvPr>
          <p:cNvSpPr>
            <a:spLocks noGrp="1"/>
          </p:cNvSpPr>
          <p:nvPr>
            <p:ph idx="1"/>
          </p:nvPr>
        </p:nvSpPr>
        <p:spPr>
          <a:xfrm>
            <a:off x="1451581" y="2015732"/>
            <a:ext cx="3526523" cy="3450613"/>
          </a:xfrm>
        </p:spPr>
        <p:txBody>
          <a:bodyPr>
            <a:normAutofit/>
          </a:bodyPr>
          <a:lstStyle/>
          <a:p>
            <a:pPr marL="0" indent="0">
              <a:lnSpc>
                <a:spcPct val="110000"/>
              </a:lnSpc>
              <a:buNone/>
            </a:pPr>
            <a:r>
              <a:rPr lang="tr-TR" sz="1700" b="0" i="0">
                <a:effectLst/>
                <a:latin typeface="Poppins" pitchFamily="2" charset="0"/>
              </a:rPr>
              <a:t>Proje kapsamında Bremen'de Gençlik Katılım Hareketliliği çerçevesinde Bremen Gençlik Performans ve Eğitim Günleri organize edilmiştir. Türkiye'de ise Kayseri'de Kayseri Kafkas Derneği'nin ev sahipliğinde Kayseri Gençlik Performans ve Eğitim Günleri organize edilmiştir.</a:t>
            </a:r>
            <a:br>
              <a:rPr lang="tr-TR" sz="1700" b="0" i="0">
                <a:effectLst/>
                <a:latin typeface="Poppins" pitchFamily="2" charset="0"/>
              </a:rPr>
            </a:br>
            <a:endParaRPr lang="tr-TR" sz="1700" b="0" i="0">
              <a:effectLst/>
              <a:latin typeface="Poppins" pitchFamily="2" charset="0"/>
            </a:endParaRPr>
          </a:p>
          <a:p>
            <a:pPr>
              <a:lnSpc>
                <a:spcPct val="110000"/>
              </a:lnSpc>
            </a:pPr>
            <a:endParaRPr lang="tr-TR" sz="1700"/>
          </a:p>
        </p:txBody>
      </p:sp>
      <p:grpSp>
        <p:nvGrpSpPr>
          <p:cNvPr id="1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Resim 4" descr="metin, giyim, kişi, şahıs, poster içeren bir resim&#10;&#10;Açıklama otomatik olarak oluşturuldu">
            <a:extLst>
              <a:ext uri="{FF2B5EF4-FFF2-40B4-BE49-F238E27FC236}">
                <a16:creationId xmlns:a16="http://schemas.microsoft.com/office/drawing/2014/main" id="{0CF6636A-1081-EDC7-1019-ED6753DAF0D2}"/>
              </a:ext>
            </a:extLst>
          </p:cNvPr>
          <p:cNvPicPr>
            <a:picLocks noChangeAspect="1"/>
          </p:cNvPicPr>
          <p:nvPr/>
        </p:nvPicPr>
        <p:blipFill rotWithShape="1">
          <a:blip r:embed="rId2"/>
          <a:srcRect t="27049" r="2" b="5997"/>
          <a:stretch/>
        </p:blipFill>
        <p:spPr>
          <a:xfrm>
            <a:off x="6093926" y="1116345"/>
            <a:ext cx="4821551" cy="3866172"/>
          </a:xfrm>
          <a:prstGeom prst="rect">
            <a:avLst/>
          </a:prstGeom>
        </p:spPr>
      </p:pic>
      <p:pic>
        <p:nvPicPr>
          <p:cNvPr id="20"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0FDD702-C7ED-1732-B549-63BE980A0055}"/>
              </a:ext>
            </a:extLst>
          </p:cNvPr>
          <p:cNvSpPr>
            <a:spLocks noGrp="1"/>
          </p:cNvSpPr>
          <p:nvPr>
            <p:ph type="title"/>
          </p:nvPr>
        </p:nvSpPr>
        <p:spPr>
          <a:xfrm>
            <a:off x="1451579" y="804519"/>
            <a:ext cx="9603275" cy="1049235"/>
          </a:xfrm>
        </p:spPr>
        <p:txBody>
          <a:bodyPr>
            <a:normAutofit/>
          </a:bodyPr>
          <a:lstStyle/>
          <a:p>
            <a:r>
              <a:rPr lang="tr-TR" dirty="0"/>
              <a:t>EĞİTİMLER</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İçerik Yer Tutucusu 2">
            <a:extLst>
              <a:ext uri="{FF2B5EF4-FFF2-40B4-BE49-F238E27FC236}">
                <a16:creationId xmlns:a16="http://schemas.microsoft.com/office/drawing/2014/main" id="{D0E16C72-C8A7-5167-4D74-79C35AC6833A}"/>
              </a:ext>
            </a:extLst>
          </p:cNvPr>
          <p:cNvGraphicFramePr>
            <a:graphicFrameLocks noGrp="1"/>
          </p:cNvGraphicFramePr>
          <p:nvPr>
            <p:ph idx="1"/>
            <p:extLst>
              <p:ext uri="{D42A27DB-BD31-4B8C-83A1-F6EECF244321}">
                <p14:modId xmlns:p14="http://schemas.microsoft.com/office/powerpoint/2010/main" val="2323861311"/>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7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E44B3C-55DA-2C8A-886B-EE63C2F87331}"/>
              </a:ext>
            </a:extLst>
          </p:cNvPr>
          <p:cNvSpPr>
            <a:spLocks noGrp="1"/>
          </p:cNvSpPr>
          <p:nvPr>
            <p:ph type="title"/>
          </p:nvPr>
        </p:nvSpPr>
        <p:spPr>
          <a:xfrm>
            <a:off x="1451579" y="804519"/>
            <a:ext cx="9603275" cy="1049235"/>
          </a:xfrm>
        </p:spPr>
        <p:txBody>
          <a:bodyPr>
            <a:normAutofit/>
          </a:bodyPr>
          <a:lstStyle/>
          <a:p>
            <a:r>
              <a:rPr lang="tr-TR" dirty="0"/>
              <a:t>BREMEN EĞİTİM VE GENÇLİK PERFORMANS GÜNLERİ</a:t>
            </a:r>
          </a:p>
        </p:txBody>
      </p:sp>
      <p:sp>
        <p:nvSpPr>
          <p:cNvPr id="3" name="İçerik Yer Tutucusu 2">
            <a:extLst>
              <a:ext uri="{FF2B5EF4-FFF2-40B4-BE49-F238E27FC236}">
                <a16:creationId xmlns:a16="http://schemas.microsoft.com/office/drawing/2014/main" id="{D08DC83D-B017-D9CC-74B0-968DC7EB5FD9}"/>
              </a:ext>
            </a:extLst>
          </p:cNvPr>
          <p:cNvSpPr>
            <a:spLocks noGrp="1"/>
          </p:cNvSpPr>
          <p:nvPr>
            <p:ph idx="1"/>
          </p:nvPr>
        </p:nvSpPr>
        <p:spPr>
          <a:xfrm>
            <a:off x="1451579" y="2015734"/>
            <a:ext cx="4158849" cy="3450613"/>
          </a:xfrm>
        </p:spPr>
        <p:txBody>
          <a:bodyPr>
            <a:normAutofit/>
          </a:bodyPr>
          <a:lstStyle/>
          <a:p>
            <a:pPr>
              <a:lnSpc>
                <a:spcPct val="110000"/>
              </a:lnSpc>
            </a:pPr>
            <a:r>
              <a:rPr lang="tr-TR" sz="1900"/>
              <a:t>24.12.2023 – 28.12.2023 tarihlerinde düzenlenmiştir.</a:t>
            </a:r>
          </a:p>
          <a:p>
            <a:pPr>
              <a:lnSpc>
                <a:spcPct val="110000"/>
              </a:lnSpc>
            </a:pPr>
            <a:r>
              <a:rPr lang="tr-TR" sz="1900"/>
              <a:t>Toplam 50 katılımcı (30 Türk – 20 Alman)</a:t>
            </a:r>
          </a:p>
          <a:p>
            <a:pPr>
              <a:lnSpc>
                <a:spcPct val="110000"/>
              </a:lnSpc>
            </a:pPr>
            <a:r>
              <a:rPr lang="tr-TR" sz="1900"/>
              <a:t>Gençlik katılımı çalışmaları</a:t>
            </a:r>
          </a:p>
          <a:p>
            <a:pPr>
              <a:lnSpc>
                <a:spcPct val="110000"/>
              </a:lnSpc>
            </a:pPr>
            <a:r>
              <a:rPr lang="tr-TR" sz="1900"/>
              <a:t>Kültürlerarası öğrenme temalı gösteri</a:t>
            </a:r>
          </a:p>
          <a:p>
            <a:pPr>
              <a:lnSpc>
                <a:spcPct val="110000"/>
              </a:lnSpc>
            </a:pPr>
            <a:r>
              <a:rPr lang="tr-TR" sz="1900"/>
              <a:t>400 izleyici</a:t>
            </a:r>
          </a:p>
          <a:p>
            <a:pPr>
              <a:lnSpc>
                <a:spcPct val="110000"/>
              </a:lnSpc>
            </a:pPr>
            <a:r>
              <a:rPr lang="tr-TR" sz="1900"/>
              <a:t>Karar vericilerin katılımı</a:t>
            </a:r>
          </a:p>
        </p:txBody>
      </p:sp>
      <p:grpSp>
        <p:nvGrpSpPr>
          <p:cNvPr id="10" name="Group 9">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1" name="Rectangle 10">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Resim 4" descr="giyim, iç mekan, podyum, halka hitap etme içeren bir resim&#10;&#10;Açıklama otomatik olarak oluşturuldu">
            <a:extLst>
              <a:ext uri="{FF2B5EF4-FFF2-40B4-BE49-F238E27FC236}">
                <a16:creationId xmlns:a16="http://schemas.microsoft.com/office/drawing/2014/main" id="{E6454841-D9B3-0AE3-CBCA-CFC2C42FEBA7}"/>
              </a:ext>
            </a:extLst>
          </p:cNvPr>
          <p:cNvPicPr>
            <a:picLocks noChangeAspect="1"/>
          </p:cNvPicPr>
          <p:nvPr/>
        </p:nvPicPr>
        <p:blipFill rotWithShape="1">
          <a:blip r:embed="rId2"/>
          <a:srcRect l="18987" r="13822" b="1"/>
          <a:stretch/>
        </p:blipFill>
        <p:spPr>
          <a:xfrm>
            <a:off x="6277257" y="2174242"/>
            <a:ext cx="4613872" cy="3124351"/>
          </a:xfrm>
          <a:prstGeom prst="rect">
            <a:avLst/>
          </a:prstGeom>
        </p:spPr>
      </p:pic>
    </p:spTree>
    <p:extLst>
      <p:ext uri="{BB962C8B-B14F-4D97-AF65-F5344CB8AC3E}">
        <p14:creationId xmlns:p14="http://schemas.microsoft.com/office/powerpoint/2010/main" val="283782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Resim 4" descr="giyim, takım elbise, kişi, şahıs, iç mekan içeren bir resim&#10;&#10;Açıklama otomatik olarak oluşturuldu">
            <a:extLst>
              <a:ext uri="{FF2B5EF4-FFF2-40B4-BE49-F238E27FC236}">
                <a16:creationId xmlns:a16="http://schemas.microsoft.com/office/drawing/2014/main" id="{E726E3B4-ECDA-712F-43D9-2146F2C66DBF}"/>
              </a:ext>
            </a:extLst>
          </p:cNvPr>
          <p:cNvPicPr>
            <a:picLocks noChangeAspect="1"/>
          </p:cNvPicPr>
          <p:nvPr/>
        </p:nvPicPr>
        <p:blipFill rotWithShape="1">
          <a:blip r:embed="rId2"/>
          <a:srcRect l="23387" r="17295" b="-1"/>
          <a:stretch/>
        </p:blipFill>
        <p:spPr>
          <a:xfrm>
            <a:off x="2" y="10"/>
            <a:ext cx="6094409" cy="6857990"/>
          </a:xfrm>
          <a:prstGeom prst="rect">
            <a:avLst/>
          </a:prstGeom>
        </p:spPr>
      </p:pic>
      <p:pic>
        <p:nvPicPr>
          <p:cNvPr id="7" name="Resim 6" descr="giyim, kişi, şahıs, takım elbise, elbise içeren bir resim&#10;&#10;Açıklama otomatik olarak oluşturuldu">
            <a:extLst>
              <a:ext uri="{FF2B5EF4-FFF2-40B4-BE49-F238E27FC236}">
                <a16:creationId xmlns:a16="http://schemas.microsoft.com/office/drawing/2014/main" id="{CFE63EAA-48D4-ADCA-AF31-13EC4590DB4D}"/>
              </a:ext>
            </a:extLst>
          </p:cNvPr>
          <p:cNvPicPr>
            <a:picLocks noChangeAspect="1"/>
          </p:cNvPicPr>
          <p:nvPr/>
        </p:nvPicPr>
        <p:blipFill rotWithShape="1">
          <a:blip r:embed="rId3"/>
          <a:srcRect l="11519" r="29162" b="-1"/>
          <a:stretch/>
        </p:blipFill>
        <p:spPr>
          <a:xfrm>
            <a:off x="6096051" y="10"/>
            <a:ext cx="6094409" cy="6857990"/>
          </a:xfrm>
          <a:prstGeom prst="rect">
            <a:avLst/>
          </a:prstGeom>
        </p:spPr>
      </p:pic>
      <p:sp>
        <p:nvSpPr>
          <p:cNvPr id="12" name="Rectangle 11">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D74724"/>
            </a:solidFill>
          </a:ln>
        </p:spPr>
        <p:style>
          <a:lnRef idx="3">
            <a:schemeClr val="accent1"/>
          </a:lnRef>
          <a:fillRef idx="0">
            <a:schemeClr val="accent1"/>
          </a:fillRef>
          <a:effectRef idx="2">
            <a:schemeClr val="accent1"/>
          </a:effectRef>
          <a:fontRef idx="minor">
            <a:schemeClr val="tx1"/>
          </a:fontRef>
        </p:style>
      </p:cxnSp>
      <p:sp>
        <p:nvSpPr>
          <p:cNvPr id="2" name="Başlık 1">
            <a:extLst>
              <a:ext uri="{FF2B5EF4-FFF2-40B4-BE49-F238E27FC236}">
                <a16:creationId xmlns:a16="http://schemas.microsoft.com/office/drawing/2014/main" id="{9B4F71C5-0207-E2C4-5622-75E15335ED5F}"/>
              </a:ext>
            </a:extLst>
          </p:cNvPr>
          <p:cNvSpPr>
            <a:spLocks noGrp="1"/>
          </p:cNvSpPr>
          <p:nvPr>
            <p:ph type="title"/>
          </p:nvPr>
        </p:nvSpPr>
        <p:spPr>
          <a:xfrm>
            <a:off x="4053128" y="1530700"/>
            <a:ext cx="4070578" cy="1049235"/>
          </a:xfrm>
        </p:spPr>
        <p:txBody>
          <a:bodyPr anchor="ctr">
            <a:normAutofit/>
          </a:bodyPr>
          <a:lstStyle/>
          <a:p>
            <a:pPr algn="ctr"/>
            <a:r>
              <a:rPr lang="tr-TR" sz="2700">
                <a:solidFill>
                  <a:srgbClr val="FFFFFE"/>
                </a:solidFill>
              </a:rPr>
              <a:t>Kayseri eğitim ve performans günleri</a:t>
            </a:r>
          </a:p>
        </p:txBody>
      </p:sp>
      <p:sp>
        <p:nvSpPr>
          <p:cNvPr id="3" name="İçerik Yer Tutucusu 2">
            <a:extLst>
              <a:ext uri="{FF2B5EF4-FFF2-40B4-BE49-F238E27FC236}">
                <a16:creationId xmlns:a16="http://schemas.microsoft.com/office/drawing/2014/main" id="{14BB9481-3A13-02CB-458E-3A68A21A6F1F}"/>
              </a:ext>
            </a:extLst>
          </p:cNvPr>
          <p:cNvSpPr>
            <a:spLocks noGrp="1"/>
          </p:cNvSpPr>
          <p:nvPr>
            <p:ph idx="1"/>
          </p:nvPr>
        </p:nvSpPr>
        <p:spPr>
          <a:xfrm>
            <a:off x="4053128" y="2723314"/>
            <a:ext cx="4070578" cy="2613612"/>
          </a:xfrm>
        </p:spPr>
        <p:txBody>
          <a:bodyPr anchor="t">
            <a:normAutofit/>
          </a:bodyPr>
          <a:lstStyle/>
          <a:p>
            <a:pPr>
              <a:buClr>
                <a:srgbClr val="D74724"/>
              </a:buClr>
            </a:pPr>
            <a:r>
              <a:rPr lang="tr-TR">
                <a:solidFill>
                  <a:srgbClr val="FFFFFE"/>
                </a:solidFill>
              </a:rPr>
              <a:t>1 – 4 Haziran 2023</a:t>
            </a:r>
          </a:p>
          <a:p>
            <a:pPr>
              <a:buClr>
                <a:srgbClr val="D74724"/>
              </a:buClr>
            </a:pPr>
            <a:r>
              <a:rPr lang="tr-TR">
                <a:solidFill>
                  <a:srgbClr val="FFFFFE"/>
                </a:solidFill>
              </a:rPr>
              <a:t>Gençlik Katılımı Eğitimi</a:t>
            </a:r>
          </a:p>
          <a:p>
            <a:pPr>
              <a:buClr>
                <a:srgbClr val="D74724"/>
              </a:buClr>
            </a:pPr>
            <a:r>
              <a:rPr lang="tr-TR">
                <a:solidFill>
                  <a:srgbClr val="FFFFFE"/>
                </a:solidFill>
              </a:rPr>
              <a:t>Proje Döngüsü Eğitimi</a:t>
            </a:r>
          </a:p>
          <a:p>
            <a:pPr>
              <a:buClr>
                <a:srgbClr val="D74724"/>
              </a:buClr>
            </a:pPr>
            <a:r>
              <a:rPr lang="tr-TR">
                <a:solidFill>
                  <a:srgbClr val="FFFFFE"/>
                </a:solidFill>
              </a:rPr>
              <a:t>Kayseri Performans Günleri</a:t>
            </a:r>
          </a:p>
          <a:p>
            <a:pPr>
              <a:buClr>
                <a:srgbClr val="D74724"/>
              </a:buClr>
            </a:pPr>
            <a:r>
              <a:rPr lang="tr-TR">
                <a:solidFill>
                  <a:srgbClr val="FFFFFE"/>
                </a:solidFill>
              </a:rPr>
              <a:t>Karar Vericilerin Katılımı</a:t>
            </a:r>
          </a:p>
        </p:txBody>
      </p:sp>
    </p:spTree>
    <p:extLst>
      <p:ext uri="{BB962C8B-B14F-4D97-AF65-F5344CB8AC3E}">
        <p14:creationId xmlns:p14="http://schemas.microsoft.com/office/powerpoint/2010/main" val="87157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1E83296-6C52-AB0B-6489-DBE400877CC6}"/>
              </a:ext>
            </a:extLst>
          </p:cNvPr>
          <p:cNvSpPr>
            <a:spLocks noGrp="1"/>
          </p:cNvSpPr>
          <p:nvPr>
            <p:ph type="title"/>
          </p:nvPr>
        </p:nvSpPr>
        <p:spPr>
          <a:xfrm>
            <a:off x="1451579" y="804519"/>
            <a:ext cx="9603275" cy="1049235"/>
          </a:xfrm>
        </p:spPr>
        <p:txBody>
          <a:bodyPr>
            <a:normAutofit/>
          </a:bodyPr>
          <a:lstStyle/>
          <a:p>
            <a:r>
              <a:rPr lang="tr-TR" dirty="0"/>
              <a:t>ÇIKTILAR</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İçerik Yer Tutucusu 2">
            <a:extLst>
              <a:ext uri="{FF2B5EF4-FFF2-40B4-BE49-F238E27FC236}">
                <a16:creationId xmlns:a16="http://schemas.microsoft.com/office/drawing/2014/main" id="{2E88BFBA-9B27-8133-66B9-2DDB6ABE60CC}"/>
              </a:ext>
            </a:extLst>
          </p:cNvPr>
          <p:cNvGraphicFramePr>
            <a:graphicFrameLocks noGrp="1"/>
          </p:cNvGraphicFramePr>
          <p:nvPr>
            <p:ph idx="1"/>
            <p:extLst>
              <p:ext uri="{D42A27DB-BD31-4B8C-83A1-F6EECF244321}">
                <p14:modId xmlns:p14="http://schemas.microsoft.com/office/powerpoint/2010/main" val="3255845896"/>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94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rbest paraşüt atlayışı yapmış, havada süzülen büyük grup">
            <a:extLst>
              <a:ext uri="{FF2B5EF4-FFF2-40B4-BE49-F238E27FC236}">
                <a16:creationId xmlns:a16="http://schemas.microsoft.com/office/drawing/2014/main" id="{4746CD1D-1DDD-10C3-A9EB-3CACBAEEC8E7}"/>
              </a:ext>
            </a:extLst>
          </p:cNvPr>
          <p:cNvPicPr>
            <a:picLocks noChangeAspect="1"/>
          </p:cNvPicPr>
          <p:nvPr/>
        </p:nvPicPr>
        <p:blipFill rotWithShape="1">
          <a:blip r:embed="rId2">
            <a:alphaModFix amt="50000"/>
          </a:blip>
          <a:srcRect t="11569" r="-1" b="3842"/>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F3BAFC0C-E0F1-0C0B-4CBA-457944AA2237}"/>
              </a:ext>
            </a:extLst>
          </p:cNvPr>
          <p:cNvSpPr>
            <a:spLocks noGrp="1"/>
          </p:cNvSpPr>
          <p:nvPr>
            <p:ph type="title"/>
          </p:nvPr>
        </p:nvSpPr>
        <p:spPr>
          <a:xfrm>
            <a:off x="1130271" y="1193800"/>
            <a:ext cx="3193050" cy="4699000"/>
          </a:xfrm>
        </p:spPr>
        <p:txBody>
          <a:bodyPr anchor="ctr">
            <a:normAutofit/>
          </a:bodyPr>
          <a:lstStyle/>
          <a:p>
            <a:r>
              <a:rPr lang="tr-TR" dirty="0"/>
              <a:t>Gençlerin beklentileri </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 name="İçerik Yer Tutucusu 2">
            <a:extLst>
              <a:ext uri="{FF2B5EF4-FFF2-40B4-BE49-F238E27FC236}">
                <a16:creationId xmlns:a16="http://schemas.microsoft.com/office/drawing/2014/main" id="{1CD7D6E9-DEB4-BEDF-A1FF-DFA3B9D9A609}"/>
              </a:ext>
            </a:extLst>
          </p:cNvPr>
          <p:cNvSpPr>
            <a:spLocks noGrp="1"/>
          </p:cNvSpPr>
          <p:nvPr>
            <p:ph idx="1"/>
          </p:nvPr>
        </p:nvSpPr>
        <p:spPr>
          <a:xfrm>
            <a:off x="4976636" y="1193800"/>
            <a:ext cx="6085091" cy="4699000"/>
          </a:xfrm>
        </p:spPr>
        <p:txBody>
          <a:bodyPr anchor="ctr">
            <a:normAutofit/>
          </a:bodyPr>
          <a:lstStyle/>
          <a:p>
            <a:pPr>
              <a:lnSpc>
                <a:spcPct val="110000"/>
              </a:lnSpc>
            </a:pPr>
            <a:r>
              <a:rPr lang="tr-TR"/>
              <a:t>Belediyeler tarafından psikolojik destek verilecek mekanizmalar kurulması</a:t>
            </a:r>
          </a:p>
          <a:p>
            <a:pPr>
              <a:lnSpc>
                <a:spcPct val="110000"/>
              </a:lnSpc>
            </a:pPr>
            <a:r>
              <a:rPr lang="tr-TR"/>
              <a:t>Mesleki eğitimlerin kalitesi arttırılmalı</a:t>
            </a:r>
          </a:p>
          <a:p>
            <a:pPr>
              <a:lnSpc>
                <a:spcPct val="110000"/>
              </a:lnSpc>
            </a:pPr>
            <a:r>
              <a:rPr lang="tr-TR"/>
              <a:t>Gençlere girişimcilik konusunda sunulan destekler konusunda bilgilendirmeler arttırılmalı </a:t>
            </a:r>
          </a:p>
          <a:p>
            <a:pPr>
              <a:lnSpc>
                <a:spcPct val="110000"/>
              </a:lnSpc>
            </a:pPr>
            <a:r>
              <a:rPr lang="tr-TR"/>
              <a:t>Girişimci gençlere yerel yönetimler tarafından destek verilmeli</a:t>
            </a:r>
          </a:p>
          <a:p>
            <a:pPr>
              <a:lnSpc>
                <a:spcPct val="110000"/>
              </a:lnSpc>
            </a:pPr>
            <a:r>
              <a:rPr lang="tr-TR"/>
              <a:t>Daha fazla kültürel ve sanatsal faaliyetler düzenlenmeli</a:t>
            </a:r>
          </a:p>
          <a:p>
            <a:pPr>
              <a:lnSpc>
                <a:spcPct val="110000"/>
              </a:lnSpc>
            </a:pPr>
            <a:r>
              <a:rPr lang="tr-TR"/>
              <a:t>Ulaşım hizmetleri 7/24 esasına göre yürütülmeli</a:t>
            </a:r>
          </a:p>
          <a:p>
            <a:pPr>
              <a:lnSpc>
                <a:spcPct val="110000"/>
              </a:lnSpc>
            </a:pPr>
            <a:r>
              <a:rPr lang="tr-TR"/>
              <a:t>Sokak sporları başta olmak üzere spor yapan gençlere destek olmalı</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950592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Template>
  <TotalTime>64</TotalTime>
  <Words>253</Words>
  <Application>Microsoft Macintosh PowerPoint</Application>
  <PresentationFormat>Geniş ekran</PresentationFormat>
  <Paragraphs>38</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Gill Sans MT</vt:lpstr>
      <vt:lpstr>Poppins</vt:lpstr>
      <vt:lpstr>Galeri</vt:lpstr>
      <vt:lpstr>PowerPoint Sunusu</vt:lpstr>
      <vt:lpstr>PROJENİN AMACI</vt:lpstr>
      <vt:lpstr>FAALİYETLER</vt:lpstr>
      <vt:lpstr>EĞİTİMLER</vt:lpstr>
      <vt:lpstr>BREMEN EĞİTİM VE GENÇLİK PERFORMANS GÜNLERİ</vt:lpstr>
      <vt:lpstr>Kayseri eğitim ve performans günleri</vt:lpstr>
      <vt:lpstr>ÇIKTILAR</vt:lpstr>
      <vt:lpstr>Gençlerin beklentileri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Bora AKİNCE</dc:creator>
  <cp:lastModifiedBy>Bora AKİNCE</cp:lastModifiedBy>
  <cp:revision>2</cp:revision>
  <dcterms:created xsi:type="dcterms:W3CDTF">2024-05-18T22:03:57Z</dcterms:created>
  <dcterms:modified xsi:type="dcterms:W3CDTF">2024-05-20T12:17:24Z</dcterms:modified>
</cp:coreProperties>
</file>